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2" r:id="rId1"/>
  </p:sldMasterIdLst>
  <p:notesMasterIdLst>
    <p:notesMasterId r:id="rId14"/>
  </p:notesMasterIdLst>
  <p:sldIdLst>
    <p:sldId id="260" r:id="rId2"/>
    <p:sldId id="291" r:id="rId3"/>
    <p:sldId id="266" r:id="rId4"/>
    <p:sldId id="299" r:id="rId5"/>
    <p:sldId id="283" r:id="rId6"/>
    <p:sldId id="295" r:id="rId7"/>
    <p:sldId id="284" r:id="rId8"/>
    <p:sldId id="265" r:id="rId9"/>
    <p:sldId id="298" r:id="rId10"/>
    <p:sldId id="267" r:id="rId11"/>
    <p:sldId id="268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F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1"/>
    <p:restoredTop sz="79766" autoAdjust="0"/>
  </p:normalViewPr>
  <p:slideViewPr>
    <p:cSldViewPr snapToGrid="0" snapToObjects="1">
      <p:cViewPr varScale="1">
        <p:scale>
          <a:sx n="88" d="100"/>
          <a:sy n="88" d="100"/>
        </p:scale>
        <p:origin x="130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 Tyler" userId="a6abe54f-b87a-4084-9f34-0da922b9f228" providerId="ADAL" clId="{BFAD8871-E73D-45A3-8610-FA0DB78DE132}"/>
    <pc:docChg chg="undo custSel addSld delSld modSld sldOrd modMainMaster">
      <pc:chgData name="Edward Tyler" userId="a6abe54f-b87a-4084-9f34-0da922b9f228" providerId="ADAL" clId="{BFAD8871-E73D-45A3-8610-FA0DB78DE132}" dt="2019-06-21T12:13:00.797" v="264" actId="2696"/>
      <pc:docMkLst>
        <pc:docMk/>
      </pc:docMkLst>
      <pc:sldChg chg="modSp del">
        <pc:chgData name="Edward Tyler" userId="a6abe54f-b87a-4084-9f34-0da922b9f228" providerId="ADAL" clId="{BFAD8871-E73D-45A3-8610-FA0DB78DE132}" dt="2019-06-21T11:57:09.556" v="4" actId="2696"/>
        <pc:sldMkLst>
          <pc:docMk/>
          <pc:sldMk cId="1942303605" sldId="261"/>
        </pc:sldMkLst>
        <pc:spChg chg="mod">
          <ac:chgData name="Edward Tyler" userId="a6abe54f-b87a-4084-9f34-0da922b9f228" providerId="ADAL" clId="{BFAD8871-E73D-45A3-8610-FA0DB78DE132}" dt="2019-06-21T11:56:50.493" v="2" actId="2696"/>
          <ac:spMkLst>
            <pc:docMk/>
            <pc:sldMk cId="1942303605" sldId="261"/>
            <ac:spMk id="8" creationId="{00000000-0000-0000-0000-000000000000}"/>
          </ac:spMkLst>
        </pc:spChg>
        <pc:spChg chg="mod">
          <ac:chgData name="Edward Tyler" userId="a6abe54f-b87a-4084-9f34-0da922b9f228" providerId="ADAL" clId="{BFAD8871-E73D-45A3-8610-FA0DB78DE132}" dt="2019-06-21T11:56:56.286" v="3" actId="2696"/>
          <ac:spMkLst>
            <pc:docMk/>
            <pc:sldMk cId="1942303605" sldId="261"/>
            <ac:spMk id="10" creationId="{00000000-0000-0000-0000-000000000000}"/>
          </ac:spMkLst>
        </pc:spChg>
      </pc:sldChg>
      <pc:sldChg chg="del">
        <pc:chgData name="Edward Tyler" userId="a6abe54f-b87a-4084-9f34-0da922b9f228" providerId="ADAL" clId="{BFAD8871-E73D-45A3-8610-FA0DB78DE132}" dt="2019-06-21T11:57:39.412" v="8" actId="2696"/>
        <pc:sldMkLst>
          <pc:docMk/>
          <pc:sldMk cId="2082360074" sldId="262"/>
        </pc:sldMkLst>
      </pc:sldChg>
      <pc:sldChg chg="del">
        <pc:chgData name="Edward Tyler" userId="a6abe54f-b87a-4084-9f34-0da922b9f228" providerId="ADAL" clId="{BFAD8871-E73D-45A3-8610-FA0DB78DE132}" dt="2019-06-21T11:57:34.974" v="7" actId="2696"/>
        <pc:sldMkLst>
          <pc:docMk/>
          <pc:sldMk cId="1659161192" sldId="263"/>
        </pc:sldMkLst>
      </pc:sldChg>
      <pc:sldChg chg="addSp delSp modSp">
        <pc:chgData name="Edward Tyler" userId="a6abe54f-b87a-4084-9f34-0da922b9f228" providerId="ADAL" clId="{BFAD8871-E73D-45A3-8610-FA0DB78DE132}" dt="2019-06-21T12:12:39.226" v="242" actId="1076"/>
        <pc:sldMkLst>
          <pc:docMk/>
          <pc:sldMk cId="897120072" sldId="265"/>
        </pc:sldMkLst>
        <pc:spChg chg="mod">
          <ac:chgData name="Edward Tyler" userId="a6abe54f-b87a-4084-9f34-0da922b9f228" providerId="ADAL" clId="{BFAD8871-E73D-45A3-8610-FA0DB78DE132}" dt="2019-06-21T12:11:29.764" v="228" actId="20577"/>
          <ac:spMkLst>
            <pc:docMk/>
            <pc:sldMk cId="897120072" sldId="265"/>
            <ac:spMk id="3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12:34.405" v="240" actId="478"/>
          <ac:spMkLst>
            <pc:docMk/>
            <pc:sldMk cId="897120072" sldId="265"/>
            <ac:spMk id="4" creationId="{41B0B77A-24EE-4731-A42B-893C221436AF}"/>
          </ac:spMkLst>
        </pc:spChg>
        <pc:spChg chg="del">
          <ac:chgData name="Edward Tyler" userId="a6abe54f-b87a-4084-9f34-0da922b9f228" providerId="ADAL" clId="{BFAD8871-E73D-45A3-8610-FA0DB78DE132}" dt="2019-06-21T12:12:31.216" v="237" actId="478"/>
          <ac:spMkLst>
            <pc:docMk/>
            <pc:sldMk cId="897120072" sldId="265"/>
            <ac:spMk id="6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12:33.547" v="239" actId="478"/>
          <ac:spMkLst>
            <pc:docMk/>
            <pc:sldMk cId="897120072" sldId="265"/>
            <ac:spMk id="7" creationId="{3D000AAE-FF88-4981-B29F-F0F94F6A43FE}"/>
          </ac:spMkLst>
        </pc:spChg>
        <pc:spChg chg="del">
          <ac:chgData name="Edward Tyler" userId="a6abe54f-b87a-4084-9f34-0da922b9f228" providerId="ADAL" clId="{BFAD8871-E73D-45A3-8610-FA0DB78DE132}" dt="2019-06-21T12:12:32.801" v="238" actId="478"/>
          <ac:spMkLst>
            <pc:docMk/>
            <pc:sldMk cId="897120072" sldId="265"/>
            <ac:spMk id="8" creationId="{00000000-0000-0000-0000-000000000000}"/>
          </ac:spMkLst>
        </pc:spChg>
        <pc:spChg chg="add mod">
          <ac:chgData name="Edward Tyler" userId="a6abe54f-b87a-4084-9f34-0da922b9f228" providerId="ADAL" clId="{BFAD8871-E73D-45A3-8610-FA0DB78DE132}" dt="2019-06-21T12:12:39.226" v="242" actId="1076"/>
          <ac:spMkLst>
            <pc:docMk/>
            <pc:sldMk cId="897120072" sldId="265"/>
            <ac:spMk id="10" creationId="{A6433510-4B2C-43E9-82A5-A16CC43B07DA}"/>
          </ac:spMkLst>
        </pc:spChg>
      </pc:sldChg>
      <pc:sldChg chg="addSp delSp modSp">
        <pc:chgData name="Edward Tyler" userId="a6abe54f-b87a-4084-9f34-0da922b9f228" providerId="ADAL" clId="{BFAD8871-E73D-45A3-8610-FA0DB78DE132}" dt="2019-06-21T11:58:05.727" v="14" actId="478"/>
        <pc:sldMkLst>
          <pc:docMk/>
          <pc:sldMk cId="786584700" sldId="266"/>
        </pc:sldMkLst>
        <pc:spChg chg="mod">
          <ac:chgData name="Edward Tyler" userId="a6abe54f-b87a-4084-9f34-0da922b9f228" providerId="ADAL" clId="{BFAD8871-E73D-45A3-8610-FA0DB78DE132}" dt="2019-06-21T11:57:45.665" v="11" actId="27636"/>
          <ac:spMkLst>
            <pc:docMk/>
            <pc:sldMk cId="786584700" sldId="266"/>
            <ac:spMk id="3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1:58:05.727" v="14" actId="478"/>
          <ac:spMkLst>
            <pc:docMk/>
            <pc:sldMk cId="786584700" sldId="266"/>
            <ac:spMk id="4" creationId="{C97B0445-8F26-4D20-B678-F4A347519C89}"/>
          </ac:spMkLst>
        </pc:spChg>
        <pc:spChg chg="del">
          <ac:chgData name="Edward Tyler" userId="a6abe54f-b87a-4084-9f34-0da922b9f228" providerId="ADAL" clId="{BFAD8871-E73D-45A3-8610-FA0DB78DE132}" dt="2019-06-21T11:57:53.793" v="13" actId="478"/>
          <ac:spMkLst>
            <pc:docMk/>
            <pc:sldMk cId="786584700" sldId="266"/>
            <ac:spMk id="6" creationId="{00000000-0000-0000-0000-000000000000}"/>
          </ac:spMkLst>
        </pc:spChg>
        <pc:spChg chg="mod">
          <ac:chgData name="Edward Tyler" userId="a6abe54f-b87a-4084-9f34-0da922b9f228" providerId="ADAL" clId="{BFAD8871-E73D-45A3-8610-FA0DB78DE132}" dt="2019-06-21T11:57:51.443" v="12" actId="478"/>
          <ac:spMkLst>
            <pc:docMk/>
            <pc:sldMk cId="786584700" sldId="266"/>
            <ac:spMk id="8" creationId="{00000000-0000-0000-0000-000000000000}"/>
          </ac:spMkLst>
        </pc:spChg>
      </pc:sldChg>
      <pc:sldChg chg="del">
        <pc:chgData name="Edward Tyler" userId="a6abe54f-b87a-4084-9f34-0da922b9f228" providerId="ADAL" clId="{BFAD8871-E73D-45A3-8610-FA0DB78DE132}" dt="2019-06-21T12:12:48.382" v="243" actId="2696"/>
        <pc:sldMkLst>
          <pc:docMk/>
          <pc:sldMk cId="1280050227" sldId="267"/>
        </pc:sldMkLst>
      </pc:sldChg>
      <pc:sldChg chg="del setBg">
        <pc:chgData name="Edward Tyler" userId="a6abe54f-b87a-4084-9f34-0da922b9f228" providerId="ADAL" clId="{BFAD8871-E73D-45A3-8610-FA0DB78DE132}" dt="2019-06-21T12:12:49.924" v="244" actId="2696"/>
        <pc:sldMkLst>
          <pc:docMk/>
          <pc:sldMk cId="350055612" sldId="268"/>
        </pc:sldMkLst>
      </pc:sldChg>
      <pc:sldChg chg="del">
        <pc:chgData name="Edward Tyler" userId="a6abe54f-b87a-4084-9f34-0da922b9f228" providerId="ADAL" clId="{BFAD8871-E73D-45A3-8610-FA0DB78DE132}" dt="2019-06-21T12:12:51.684" v="247" actId="2696"/>
        <pc:sldMkLst>
          <pc:docMk/>
          <pc:sldMk cId="283227646" sldId="269"/>
        </pc:sldMkLst>
      </pc:sldChg>
      <pc:sldChg chg="del">
        <pc:chgData name="Edward Tyler" userId="a6abe54f-b87a-4084-9f34-0da922b9f228" providerId="ADAL" clId="{BFAD8871-E73D-45A3-8610-FA0DB78DE132}" dt="2019-06-21T12:12:52.477" v="249" actId="2696"/>
        <pc:sldMkLst>
          <pc:docMk/>
          <pc:sldMk cId="1383284570" sldId="270"/>
        </pc:sldMkLst>
      </pc:sldChg>
      <pc:sldChg chg="del">
        <pc:chgData name="Edward Tyler" userId="a6abe54f-b87a-4084-9f34-0da922b9f228" providerId="ADAL" clId="{BFAD8871-E73D-45A3-8610-FA0DB78DE132}" dt="2019-06-21T12:12:53.806" v="251" actId="2696"/>
        <pc:sldMkLst>
          <pc:docMk/>
          <pc:sldMk cId="1525509706" sldId="272"/>
        </pc:sldMkLst>
      </pc:sldChg>
      <pc:sldChg chg="del">
        <pc:chgData name="Edward Tyler" userId="a6abe54f-b87a-4084-9f34-0da922b9f228" providerId="ADAL" clId="{BFAD8871-E73D-45A3-8610-FA0DB78DE132}" dt="2019-06-21T12:12:54.703" v="253" actId="2696"/>
        <pc:sldMkLst>
          <pc:docMk/>
          <pc:sldMk cId="434367209" sldId="273"/>
        </pc:sldMkLst>
      </pc:sldChg>
      <pc:sldChg chg="del setBg">
        <pc:chgData name="Edward Tyler" userId="a6abe54f-b87a-4084-9f34-0da922b9f228" providerId="ADAL" clId="{BFAD8871-E73D-45A3-8610-FA0DB78DE132}" dt="2019-06-21T12:12:55.644" v="255" actId="2696"/>
        <pc:sldMkLst>
          <pc:docMk/>
          <pc:sldMk cId="350798867" sldId="275"/>
        </pc:sldMkLst>
      </pc:sldChg>
      <pc:sldChg chg="del">
        <pc:chgData name="Edward Tyler" userId="a6abe54f-b87a-4084-9f34-0da922b9f228" providerId="ADAL" clId="{BFAD8871-E73D-45A3-8610-FA0DB78DE132}" dt="2019-06-21T12:12:56.854" v="256" actId="2696"/>
        <pc:sldMkLst>
          <pc:docMk/>
          <pc:sldMk cId="103742254" sldId="277"/>
        </pc:sldMkLst>
      </pc:sldChg>
      <pc:sldChg chg="del">
        <pc:chgData name="Edward Tyler" userId="a6abe54f-b87a-4084-9f34-0da922b9f228" providerId="ADAL" clId="{BFAD8871-E73D-45A3-8610-FA0DB78DE132}" dt="2019-06-21T12:12:57.712" v="258" actId="2696"/>
        <pc:sldMkLst>
          <pc:docMk/>
          <pc:sldMk cId="2043985780" sldId="278"/>
        </pc:sldMkLst>
      </pc:sldChg>
      <pc:sldChg chg="del">
        <pc:chgData name="Edward Tyler" userId="a6abe54f-b87a-4084-9f34-0da922b9f228" providerId="ADAL" clId="{BFAD8871-E73D-45A3-8610-FA0DB78DE132}" dt="2019-06-21T12:12:58.455" v="259" actId="2696"/>
        <pc:sldMkLst>
          <pc:docMk/>
          <pc:sldMk cId="2103816978" sldId="280"/>
        </pc:sldMkLst>
      </pc:sldChg>
      <pc:sldChg chg="del">
        <pc:chgData name="Edward Tyler" userId="a6abe54f-b87a-4084-9f34-0da922b9f228" providerId="ADAL" clId="{BFAD8871-E73D-45A3-8610-FA0DB78DE132}" dt="2019-06-21T12:12:59.224" v="260" actId="2696"/>
        <pc:sldMkLst>
          <pc:docMk/>
          <pc:sldMk cId="2090335934" sldId="281"/>
        </pc:sldMkLst>
      </pc:sldChg>
      <pc:sldChg chg="del">
        <pc:chgData name="Edward Tyler" userId="a6abe54f-b87a-4084-9f34-0da922b9f228" providerId="ADAL" clId="{BFAD8871-E73D-45A3-8610-FA0DB78DE132}" dt="2019-06-21T12:12:59.985" v="262" actId="2696"/>
        <pc:sldMkLst>
          <pc:docMk/>
          <pc:sldMk cId="1591061465" sldId="282"/>
        </pc:sldMkLst>
      </pc:sldChg>
      <pc:sldChg chg="addSp delSp modSp">
        <pc:chgData name="Edward Tyler" userId="a6abe54f-b87a-4084-9f34-0da922b9f228" providerId="ADAL" clId="{BFAD8871-E73D-45A3-8610-FA0DB78DE132}" dt="2019-06-21T12:06:41.413" v="108" actId="14100"/>
        <pc:sldMkLst>
          <pc:docMk/>
          <pc:sldMk cId="358457534" sldId="283"/>
        </pc:sldMkLst>
        <pc:spChg chg="del mod">
          <ac:chgData name="Edward Tyler" userId="a6abe54f-b87a-4084-9f34-0da922b9f228" providerId="ADAL" clId="{BFAD8871-E73D-45A3-8610-FA0DB78DE132}" dt="2019-06-21T12:06:10.212" v="97" actId="478"/>
          <ac:spMkLst>
            <pc:docMk/>
            <pc:sldMk cId="358457534" sldId="283"/>
            <ac:spMk id="3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06:19.680" v="102" actId="478"/>
          <ac:spMkLst>
            <pc:docMk/>
            <pc:sldMk cId="358457534" sldId="283"/>
            <ac:spMk id="4" creationId="{25E5B329-9800-49AC-9EAC-36F1AEAE3214}"/>
          </ac:spMkLst>
        </pc:spChg>
        <pc:spChg chg="del">
          <ac:chgData name="Edward Tyler" userId="a6abe54f-b87a-4084-9f34-0da922b9f228" providerId="ADAL" clId="{BFAD8871-E73D-45A3-8610-FA0DB78DE132}" dt="2019-06-21T12:06:11.583" v="98" actId="478"/>
          <ac:spMkLst>
            <pc:docMk/>
            <pc:sldMk cId="358457534" sldId="283"/>
            <ac:spMk id="6" creationId="{00000000-0000-0000-0000-000000000000}"/>
          </ac:spMkLst>
        </pc:spChg>
        <pc:spChg chg="del mod">
          <ac:chgData name="Edward Tyler" userId="a6abe54f-b87a-4084-9f34-0da922b9f228" providerId="ADAL" clId="{BFAD8871-E73D-45A3-8610-FA0DB78DE132}" dt="2019-06-21T12:06:14.539" v="100" actId="478"/>
          <ac:spMkLst>
            <pc:docMk/>
            <pc:sldMk cId="358457534" sldId="283"/>
            <ac:spMk id="7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06:20.876" v="103" actId="478"/>
          <ac:spMkLst>
            <pc:docMk/>
            <pc:sldMk cId="358457534" sldId="283"/>
            <ac:spMk id="8" creationId="{61B38616-5DBF-4944-B496-C6723EA28856}"/>
          </ac:spMkLst>
        </pc:spChg>
        <pc:spChg chg="add del mod">
          <ac:chgData name="Edward Tyler" userId="a6abe54f-b87a-4084-9f34-0da922b9f228" providerId="ADAL" clId="{BFAD8871-E73D-45A3-8610-FA0DB78DE132}" dt="2019-06-21T12:06:16.760" v="101" actId="478"/>
          <ac:spMkLst>
            <pc:docMk/>
            <pc:sldMk cId="358457534" sldId="283"/>
            <ac:spMk id="10" creationId="{BBB17D81-8B67-4D08-9695-4A596696D090}"/>
          </ac:spMkLst>
        </pc:spChg>
        <pc:picChg chg="add mod">
          <ac:chgData name="Edward Tyler" userId="a6abe54f-b87a-4084-9f34-0da922b9f228" providerId="ADAL" clId="{BFAD8871-E73D-45A3-8610-FA0DB78DE132}" dt="2019-06-21T12:06:41.413" v="108" actId="14100"/>
          <ac:picMkLst>
            <pc:docMk/>
            <pc:sldMk cId="358457534" sldId="283"/>
            <ac:picMk id="12" creationId="{89D68B94-AC88-4345-84D7-6E6AC85430B6}"/>
          </ac:picMkLst>
        </pc:picChg>
      </pc:sldChg>
      <pc:sldChg chg="addSp delSp modSp">
        <pc:chgData name="Edward Tyler" userId="a6abe54f-b87a-4084-9f34-0da922b9f228" providerId="ADAL" clId="{BFAD8871-E73D-45A3-8610-FA0DB78DE132}" dt="2019-06-21T12:12:03.340" v="235" actId="1076"/>
        <pc:sldMkLst>
          <pc:docMk/>
          <pc:sldMk cId="44937907" sldId="284"/>
        </pc:sldMkLst>
        <pc:spChg chg="add del mod">
          <ac:chgData name="Edward Tyler" userId="a6abe54f-b87a-4084-9f34-0da922b9f228" providerId="ADAL" clId="{BFAD8871-E73D-45A3-8610-FA0DB78DE132}" dt="2019-06-21T12:11:54.858" v="234" actId="478"/>
          <ac:spMkLst>
            <pc:docMk/>
            <pc:sldMk cId="44937907" sldId="284"/>
            <ac:spMk id="3" creationId="{3066F198-1FD7-435D-BA6A-FECF0FE9C87C}"/>
          </ac:spMkLst>
        </pc:spChg>
        <pc:spChg chg="add del mod">
          <ac:chgData name="Edward Tyler" userId="a6abe54f-b87a-4084-9f34-0da922b9f228" providerId="ADAL" clId="{BFAD8871-E73D-45A3-8610-FA0DB78DE132}" dt="2019-06-21T12:11:51.046" v="233" actId="478"/>
          <ac:spMkLst>
            <pc:docMk/>
            <pc:sldMk cId="44937907" sldId="284"/>
            <ac:spMk id="5" creationId="{9BD7E2A5-5E71-417B-9102-5608434E84F0}"/>
          </ac:spMkLst>
        </pc:spChg>
        <pc:spChg chg="add mod">
          <ac:chgData name="Edward Tyler" userId="a6abe54f-b87a-4084-9f34-0da922b9f228" providerId="ADAL" clId="{BFAD8871-E73D-45A3-8610-FA0DB78DE132}" dt="2019-06-21T12:12:03.340" v="235" actId="1076"/>
          <ac:spMkLst>
            <pc:docMk/>
            <pc:sldMk cId="44937907" sldId="284"/>
            <ac:spMk id="6" creationId="{D86AC66E-406D-497F-8239-380A96A26D03}"/>
          </ac:spMkLst>
        </pc:spChg>
        <pc:spChg chg="mod">
          <ac:chgData name="Edward Tyler" userId="a6abe54f-b87a-4084-9f34-0da922b9f228" providerId="ADAL" clId="{BFAD8871-E73D-45A3-8610-FA0DB78DE132}" dt="2019-06-21T12:11:20.510" v="213" actId="20577"/>
          <ac:spMkLst>
            <pc:docMk/>
            <pc:sldMk cId="44937907" sldId="284"/>
            <ac:spMk id="9" creationId="{00000000-0000-0000-0000-000000000000}"/>
          </ac:spMkLst>
        </pc:spChg>
        <pc:spChg chg="del">
          <ac:chgData name="Edward Tyler" userId="a6abe54f-b87a-4084-9f34-0da922b9f228" providerId="ADAL" clId="{BFAD8871-E73D-45A3-8610-FA0DB78DE132}" dt="2019-06-21T12:11:46.142" v="231" actId="478"/>
          <ac:spMkLst>
            <pc:docMk/>
            <pc:sldMk cId="44937907" sldId="284"/>
            <ac:spMk id="10" creationId="{00000000-0000-0000-0000-000000000000}"/>
          </ac:spMkLst>
        </pc:spChg>
        <pc:spChg chg="del">
          <ac:chgData name="Edward Tyler" userId="a6abe54f-b87a-4084-9f34-0da922b9f228" providerId="ADAL" clId="{BFAD8871-E73D-45A3-8610-FA0DB78DE132}" dt="2019-06-21T12:11:48.048" v="232" actId="478"/>
          <ac:spMkLst>
            <pc:docMk/>
            <pc:sldMk cId="44937907" sldId="284"/>
            <ac:spMk id="11" creationId="{00000000-0000-0000-0000-000000000000}"/>
          </ac:spMkLst>
        </pc:spChg>
      </pc:sldChg>
      <pc:sldChg chg="del">
        <pc:chgData name="Edward Tyler" userId="a6abe54f-b87a-4084-9f34-0da922b9f228" providerId="ADAL" clId="{BFAD8871-E73D-45A3-8610-FA0DB78DE132}" dt="2019-06-21T12:12:50.736" v="245" actId="2696"/>
        <pc:sldMkLst>
          <pc:docMk/>
          <pc:sldMk cId="1919827406" sldId="285"/>
        </pc:sldMkLst>
      </pc:sldChg>
      <pc:sldChg chg="modSp">
        <pc:chgData name="Edward Tyler" userId="a6abe54f-b87a-4084-9f34-0da922b9f228" providerId="ADAL" clId="{BFAD8871-E73D-45A3-8610-FA0DB78DE132}" dt="2019-06-21T11:56:40.134" v="1" actId="27636"/>
        <pc:sldMkLst>
          <pc:docMk/>
          <pc:sldMk cId="1738720518" sldId="291"/>
        </pc:sldMkLst>
        <pc:spChg chg="mod">
          <ac:chgData name="Edward Tyler" userId="a6abe54f-b87a-4084-9f34-0da922b9f228" providerId="ADAL" clId="{BFAD8871-E73D-45A3-8610-FA0DB78DE132}" dt="2019-06-21T11:56:40.134" v="1" actId="27636"/>
          <ac:spMkLst>
            <pc:docMk/>
            <pc:sldMk cId="1738720518" sldId="291"/>
            <ac:spMk id="2" creationId="{00000000-0000-0000-0000-000000000000}"/>
          </ac:spMkLst>
        </pc:spChg>
      </pc:sldChg>
      <pc:sldChg chg="addSp delSp modSp">
        <pc:chgData name="Edward Tyler" userId="a6abe54f-b87a-4084-9f34-0da922b9f228" providerId="ADAL" clId="{BFAD8871-E73D-45A3-8610-FA0DB78DE132}" dt="2019-06-21T12:04:52.502" v="62" actId="1076"/>
        <pc:sldMkLst>
          <pc:docMk/>
          <pc:sldMk cId="1865761297" sldId="292"/>
        </pc:sldMkLst>
        <pc:spChg chg="mod">
          <ac:chgData name="Edward Tyler" userId="a6abe54f-b87a-4084-9f34-0da922b9f228" providerId="ADAL" clId="{BFAD8871-E73D-45A3-8610-FA0DB78DE132}" dt="2019-06-21T12:04:18.915" v="55" actId="20577"/>
          <ac:spMkLst>
            <pc:docMk/>
            <pc:sldMk cId="1865761297" sldId="292"/>
            <ac:spMk id="3" creationId="{00000000-0000-0000-0000-000000000000}"/>
          </ac:spMkLst>
        </pc:spChg>
        <pc:spChg chg="del">
          <ac:chgData name="Edward Tyler" userId="a6abe54f-b87a-4084-9f34-0da922b9f228" providerId="ADAL" clId="{BFAD8871-E73D-45A3-8610-FA0DB78DE132}" dt="2019-06-21T12:04:21.995" v="56" actId="478"/>
          <ac:spMkLst>
            <pc:docMk/>
            <pc:sldMk cId="1865761297" sldId="292"/>
            <ac:spMk id="4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04:42.362" v="60" actId="478"/>
          <ac:spMkLst>
            <pc:docMk/>
            <pc:sldMk cId="1865761297" sldId="292"/>
            <ac:spMk id="5" creationId="{5A0A50E6-6251-4B19-B187-1F728FC66A12}"/>
          </ac:spMkLst>
        </pc:spChg>
        <pc:spChg chg="del">
          <ac:chgData name="Edward Tyler" userId="a6abe54f-b87a-4084-9f34-0da922b9f228" providerId="ADAL" clId="{BFAD8871-E73D-45A3-8610-FA0DB78DE132}" dt="2019-06-21T12:04:41.258" v="59" actId="478"/>
          <ac:spMkLst>
            <pc:docMk/>
            <pc:sldMk cId="1865761297" sldId="292"/>
            <ac:spMk id="8" creationId="{00000000-0000-0000-0000-000000000000}"/>
          </ac:spMkLst>
        </pc:spChg>
        <pc:spChg chg="add mod">
          <ac:chgData name="Edward Tyler" userId="a6abe54f-b87a-4084-9f34-0da922b9f228" providerId="ADAL" clId="{BFAD8871-E73D-45A3-8610-FA0DB78DE132}" dt="2019-06-21T12:04:38.542" v="58" actId="1076"/>
          <ac:spMkLst>
            <pc:docMk/>
            <pc:sldMk cId="1865761297" sldId="292"/>
            <ac:spMk id="9" creationId="{CD2EA44E-12AC-4D59-8D9B-8138E0BDE66F}"/>
          </ac:spMkLst>
        </pc:spChg>
        <pc:spChg chg="add mod">
          <ac:chgData name="Edward Tyler" userId="a6abe54f-b87a-4084-9f34-0da922b9f228" providerId="ADAL" clId="{BFAD8871-E73D-45A3-8610-FA0DB78DE132}" dt="2019-06-21T12:04:52.502" v="62" actId="1076"/>
          <ac:spMkLst>
            <pc:docMk/>
            <pc:sldMk cId="1865761297" sldId="292"/>
            <ac:spMk id="10" creationId="{546B9602-CDAB-428E-BF4F-6C974F20F50F}"/>
          </ac:spMkLst>
        </pc:spChg>
      </pc:sldChg>
      <pc:sldChg chg="del">
        <pc:chgData name="Edward Tyler" userId="a6abe54f-b87a-4084-9f34-0da922b9f228" providerId="ADAL" clId="{BFAD8871-E73D-45A3-8610-FA0DB78DE132}" dt="2019-06-21T11:57:09.586" v="5" actId="2696"/>
        <pc:sldMkLst>
          <pc:docMk/>
          <pc:sldMk cId="1972786694" sldId="294"/>
        </pc:sldMkLst>
      </pc:sldChg>
      <pc:sldChg chg="addSp delSp modSp setBg">
        <pc:chgData name="Edward Tyler" userId="a6abe54f-b87a-4084-9f34-0da922b9f228" providerId="ADAL" clId="{BFAD8871-E73D-45A3-8610-FA0DB78DE132}" dt="2019-06-21T12:12:25.438" v="236" actId="2696"/>
        <pc:sldMkLst>
          <pc:docMk/>
          <pc:sldMk cId="548302884" sldId="295"/>
        </pc:sldMkLst>
        <pc:spChg chg="mod">
          <ac:chgData name="Edward Tyler" userId="a6abe54f-b87a-4084-9f34-0da922b9f228" providerId="ADAL" clId="{BFAD8871-E73D-45A3-8610-FA0DB78DE132}" dt="2019-06-21T12:07:09.942" v="125" actId="20577"/>
          <ac:spMkLst>
            <pc:docMk/>
            <pc:sldMk cId="548302884" sldId="295"/>
            <ac:spMk id="3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2:07:41.381" v="127" actId="478"/>
          <ac:spMkLst>
            <pc:docMk/>
            <pc:sldMk cId="548302884" sldId="295"/>
            <ac:spMk id="4" creationId="{B64EB0F8-4CCD-44DA-AD41-7AF358AB8C4A}"/>
          </ac:spMkLst>
        </pc:spChg>
        <pc:spChg chg="del">
          <ac:chgData name="Edward Tyler" userId="a6abe54f-b87a-4084-9f34-0da922b9f228" providerId="ADAL" clId="{BFAD8871-E73D-45A3-8610-FA0DB78DE132}" dt="2019-06-21T12:07:36.235" v="126" actId="478"/>
          <ac:spMkLst>
            <pc:docMk/>
            <pc:sldMk cId="548302884" sldId="295"/>
            <ac:spMk id="6" creationId="{00000000-0000-0000-0000-000000000000}"/>
          </ac:spMkLst>
        </pc:spChg>
        <pc:spChg chg="mod">
          <ac:chgData name="Edward Tyler" userId="a6abe54f-b87a-4084-9f34-0da922b9f228" providerId="ADAL" clId="{BFAD8871-E73D-45A3-8610-FA0DB78DE132}" dt="2019-06-21T12:08:44.053" v="179" actId="1076"/>
          <ac:spMkLst>
            <pc:docMk/>
            <pc:sldMk cId="548302884" sldId="295"/>
            <ac:spMk id="7" creationId="{00000000-0000-0000-0000-000000000000}"/>
          </ac:spMkLst>
        </pc:spChg>
        <pc:spChg chg="add del">
          <ac:chgData name="Edward Tyler" userId="a6abe54f-b87a-4084-9f34-0da922b9f228" providerId="ADAL" clId="{BFAD8871-E73D-45A3-8610-FA0DB78DE132}" dt="2019-06-21T12:11:37.093" v="229" actId="2696"/>
          <ac:spMkLst>
            <pc:docMk/>
            <pc:sldMk cId="548302884" sldId="295"/>
            <ac:spMk id="10" creationId="{AEA08251-DBF9-42BD-9710-54E0951D091D}"/>
          </ac:spMkLst>
        </pc:spChg>
        <pc:spChg chg="add del mod">
          <ac:chgData name="Edward Tyler" userId="a6abe54f-b87a-4084-9f34-0da922b9f228" providerId="ADAL" clId="{BFAD8871-E73D-45A3-8610-FA0DB78DE132}" dt="2019-06-21T12:12:25.438" v="236" actId="2696"/>
          <ac:spMkLst>
            <pc:docMk/>
            <pc:sldMk cId="548302884" sldId="295"/>
            <ac:spMk id="11" creationId="{A57B3C93-448D-4B48-A689-E115B69F77BB}"/>
          </ac:spMkLst>
        </pc:spChg>
        <pc:picChg chg="add del">
          <ac:chgData name="Edward Tyler" userId="a6abe54f-b87a-4084-9f34-0da922b9f228" providerId="ADAL" clId="{BFAD8871-E73D-45A3-8610-FA0DB78DE132}" dt="2019-06-21T12:08:51.180" v="181" actId="478"/>
          <ac:picMkLst>
            <pc:docMk/>
            <pc:sldMk cId="548302884" sldId="295"/>
            <ac:picMk id="8" creationId="{633FA07D-CD51-4552-88F9-1B687720475D}"/>
          </ac:picMkLst>
        </pc:picChg>
        <pc:picChg chg="add del">
          <ac:chgData name="Edward Tyler" userId="a6abe54f-b87a-4084-9f34-0da922b9f228" providerId="ADAL" clId="{BFAD8871-E73D-45A3-8610-FA0DB78DE132}" dt="2019-06-21T12:08:56.446" v="183" actId="478"/>
          <ac:picMkLst>
            <pc:docMk/>
            <pc:sldMk cId="548302884" sldId="295"/>
            <ac:picMk id="9" creationId="{8116963C-15D4-4228-AE71-90A34B7D4EB2}"/>
          </ac:picMkLst>
        </pc:picChg>
        <pc:picChg chg="mod">
          <ac:chgData name="Edward Tyler" userId="a6abe54f-b87a-4084-9f34-0da922b9f228" providerId="ADAL" clId="{BFAD8871-E73D-45A3-8610-FA0DB78DE132}" dt="2019-06-21T12:10:17.277" v="188" actId="1076"/>
          <ac:picMkLst>
            <pc:docMk/>
            <pc:sldMk cId="548302884" sldId="295"/>
            <ac:picMk id="23" creationId="{FA2D7610-42A2-D14F-BBC3-880521FF3114}"/>
          </ac:picMkLst>
        </pc:picChg>
      </pc:sldChg>
      <pc:sldChg chg="del">
        <pc:chgData name="Edward Tyler" userId="a6abe54f-b87a-4084-9f34-0da922b9f228" providerId="ADAL" clId="{BFAD8871-E73D-45A3-8610-FA0DB78DE132}" dt="2019-06-21T12:13:00.797" v="264" actId="2696"/>
        <pc:sldMkLst>
          <pc:docMk/>
          <pc:sldMk cId="1636957526" sldId="296"/>
        </pc:sldMkLst>
      </pc:sldChg>
      <pc:sldChg chg="addSp delSp modSp add ord">
        <pc:chgData name="Edward Tyler" userId="a6abe54f-b87a-4084-9f34-0da922b9f228" providerId="ADAL" clId="{BFAD8871-E73D-45A3-8610-FA0DB78DE132}" dt="2019-06-21T12:03:38.010" v="47" actId="14100"/>
        <pc:sldMkLst>
          <pc:docMk/>
          <pc:sldMk cId="533188609" sldId="297"/>
        </pc:sldMkLst>
        <pc:spChg chg="mod">
          <ac:chgData name="Edward Tyler" userId="a6abe54f-b87a-4084-9f34-0da922b9f228" providerId="ADAL" clId="{BFAD8871-E73D-45A3-8610-FA0DB78DE132}" dt="2019-06-21T11:58:48.201" v="17" actId="14100"/>
          <ac:spMkLst>
            <pc:docMk/>
            <pc:sldMk cId="533188609" sldId="297"/>
            <ac:spMk id="2" creationId="{00000000-0000-0000-0000-000000000000}"/>
          </ac:spMkLst>
        </pc:spChg>
        <pc:spChg chg="add del mod">
          <ac:chgData name="Edward Tyler" userId="a6abe54f-b87a-4084-9f34-0da922b9f228" providerId="ADAL" clId="{BFAD8871-E73D-45A3-8610-FA0DB78DE132}" dt="2019-06-21T11:59:55.463" v="24" actId="478"/>
          <ac:spMkLst>
            <pc:docMk/>
            <pc:sldMk cId="533188609" sldId="297"/>
            <ac:spMk id="3" creationId="{40711D93-13CE-49D9-AEBE-3AF1A51EDE5A}"/>
          </ac:spMkLst>
        </pc:spChg>
        <pc:spChg chg="add mod">
          <ac:chgData name="Edward Tyler" userId="a6abe54f-b87a-4084-9f34-0da922b9f228" providerId="ADAL" clId="{BFAD8871-E73D-45A3-8610-FA0DB78DE132}" dt="2019-06-21T12:02:15.251" v="43" actId="14100"/>
          <ac:spMkLst>
            <pc:docMk/>
            <pc:sldMk cId="533188609" sldId="297"/>
            <ac:spMk id="4" creationId="{0ABAEB5D-5A0C-49C3-AE89-5AB0827B52BA}"/>
          </ac:spMkLst>
        </pc:spChg>
        <pc:spChg chg="add mod">
          <ac:chgData name="Edward Tyler" userId="a6abe54f-b87a-4084-9f34-0da922b9f228" providerId="ADAL" clId="{BFAD8871-E73D-45A3-8610-FA0DB78DE132}" dt="2019-06-21T12:01:37.874" v="37" actId="207"/>
          <ac:spMkLst>
            <pc:docMk/>
            <pc:sldMk cId="533188609" sldId="297"/>
            <ac:spMk id="8" creationId="{E6043A8D-2AEC-499E-8978-B1EBE7AA0F2D}"/>
          </ac:spMkLst>
        </pc:spChg>
        <pc:spChg chg="add del mod">
          <ac:chgData name="Edward Tyler" userId="a6abe54f-b87a-4084-9f34-0da922b9f228" providerId="ADAL" clId="{BFAD8871-E73D-45A3-8610-FA0DB78DE132}" dt="2019-06-21T12:00:16.577" v="30" actId="478"/>
          <ac:spMkLst>
            <pc:docMk/>
            <pc:sldMk cId="533188609" sldId="297"/>
            <ac:spMk id="9" creationId="{C9BA320E-8073-417D-BD99-5824EE02787A}"/>
          </ac:spMkLst>
        </pc:spChg>
        <pc:spChg chg="add del mod">
          <ac:chgData name="Edward Tyler" userId="a6abe54f-b87a-4084-9f34-0da922b9f228" providerId="ADAL" clId="{BFAD8871-E73D-45A3-8610-FA0DB78DE132}" dt="2019-06-21T12:00:23.322" v="32" actId="478"/>
          <ac:spMkLst>
            <pc:docMk/>
            <pc:sldMk cId="533188609" sldId="297"/>
            <ac:spMk id="10" creationId="{78CEF52C-62C0-41D8-91C1-8A5A64115FCD}"/>
          </ac:spMkLst>
        </pc:spChg>
        <pc:graphicFrameChg chg="del">
          <ac:chgData name="Edward Tyler" userId="a6abe54f-b87a-4084-9f34-0da922b9f228" providerId="ADAL" clId="{BFAD8871-E73D-45A3-8610-FA0DB78DE132}" dt="2019-06-21T11:59:20.526" v="20" actId="478"/>
          <ac:graphicFrameMkLst>
            <pc:docMk/>
            <pc:sldMk cId="533188609" sldId="297"/>
            <ac:graphicFrameMk id="5" creationId="{00000000-0000-0000-0000-000000000000}"/>
          </ac:graphicFrameMkLst>
        </pc:graphicFrameChg>
        <pc:graphicFrameChg chg="del mod">
          <ac:chgData name="Edward Tyler" userId="a6abe54f-b87a-4084-9f34-0da922b9f228" providerId="ADAL" clId="{BFAD8871-E73D-45A3-8610-FA0DB78DE132}" dt="2019-06-21T11:59:46.208" v="23" actId="478"/>
          <ac:graphicFrameMkLst>
            <pc:docMk/>
            <pc:sldMk cId="533188609" sldId="297"/>
            <ac:graphicFrameMk id="7" creationId="{00000000-0000-0000-0000-000000000000}"/>
          </ac:graphicFrameMkLst>
        </pc:graphicFrameChg>
        <pc:picChg chg="add del">
          <ac:chgData name="Edward Tyler" userId="a6abe54f-b87a-4084-9f34-0da922b9f228" providerId="ADAL" clId="{BFAD8871-E73D-45A3-8610-FA0DB78DE132}" dt="2019-06-21T11:59:05.943" v="19" actId="14100"/>
          <ac:picMkLst>
            <pc:docMk/>
            <pc:sldMk cId="533188609" sldId="297"/>
            <ac:picMk id="6" creationId="{CDA76372-680B-4250-BF90-0C5C38971E60}"/>
          </ac:picMkLst>
        </pc:picChg>
        <pc:picChg chg="add mod">
          <ac:chgData name="Edward Tyler" userId="a6abe54f-b87a-4084-9f34-0da922b9f228" providerId="ADAL" clId="{BFAD8871-E73D-45A3-8610-FA0DB78DE132}" dt="2019-06-21T12:03:34.761" v="46" actId="14100"/>
          <ac:picMkLst>
            <pc:docMk/>
            <pc:sldMk cId="533188609" sldId="297"/>
            <ac:picMk id="11" creationId="{FAD27E81-BF9A-4A5B-84B7-4770F4A26921}"/>
          </ac:picMkLst>
        </pc:picChg>
        <pc:picChg chg="add mod">
          <ac:chgData name="Edward Tyler" userId="a6abe54f-b87a-4084-9f34-0da922b9f228" providerId="ADAL" clId="{BFAD8871-E73D-45A3-8610-FA0DB78DE132}" dt="2019-06-21T12:03:38.010" v="47" actId="14100"/>
          <ac:picMkLst>
            <pc:docMk/>
            <pc:sldMk cId="533188609" sldId="297"/>
            <ac:picMk id="12" creationId="{D7F02398-515C-4FE5-89B6-B6BF0C210F1E}"/>
          </ac:picMkLst>
        </pc:picChg>
      </pc:sldChg>
      <pc:sldMasterChg chg="delSldLayout modSldLayout">
        <pc:chgData name="Edward Tyler" userId="a6abe54f-b87a-4084-9f34-0da922b9f228" providerId="ADAL" clId="{BFAD8871-E73D-45A3-8610-FA0DB78DE132}" dt="2019-06-21T12:12:59.989" v="263" actId="2696"/>
        <pc:sldMasterMkLst>
          <pc:docMk/>
          <pc:sldMasterMk cId="1285044161" sldId="2147483992"/>
        </pc:sldMasterMkLst>
        <pc:sldLayoutChg chg="setBg">
          <pc:chgData name="Edward Tyler" userId="a6abe54f-b87a-4084-9f34-0da922b9f228" providerId="ADAL" clId="{BFAD8871-E73D-45A3-8610-FA0DB78DE132}" dt="2019-06-21T12:02:55.890" v="45" actId="2696"/>
          <pc:sldLayoutMkLst>
            <pc:docMk/>
            <pc:sldMasterMk cId="1285044161" sldId="2147483992"/>
            <pc:sldLayoutMk cId="1446347294" sldId="2147483650"/>
          </pc:sldLayoutMkLst>
        </pc:sldLayoutChg>
        <pc:sldLayoutChg chg="del">
          <pc:chgData name="Edward Tyler" userId="a6abe54f-b87a-4084-9f34-0da922b9f228" providerId="ADAL" clId="{BFAD8871-E73D-45A3-8610-FA0DB78DE132}" dt="2019-06-21T11:57:09.588" v="6" actId="2696"/>
          <pc:sldLayoutMkLst>
            <pc:docMk/>
            <pc:sldMasterMk cId="1285044161" sldId="2147483992"/>
            <pc:sldLayoutMk cId="2083291507" sldId="2147484007"/>
          </pc:sldLayoutMkLst>
        </pc:sldLayoutChg>
        <pc:sldLayoutChg chg="del">
          <pc:chgData name="Edward Tyler" userId="a6abe54f-b87a-4084-9f34-0da922b9f228" providerId="ADAL" clId="{BFAD8871-E73D-45A3-8610-FA0DB78DE132}" dt="2019-06-21T11:57:39.416" v="9" actId="2696"/>
          <pc:sldLayoutMkLst>
            <pc:docMk/>
            <pc:sldMasterMk cId="1285044161" sldId="2147483992"/>
            <pc:sldLayoutMk cId="1306977461" sldId="2147484008"/>
          </pc:sldLayoutMkLst>
        </pc:sldLayoutChg>
        <pc:sldLayoutChg chg="del">
          <pc:chgData name="Edward Tyler" userId="a6abe54f-b87a-4084-9f34-0da922b9f228" providerId="ADAL" clId="{BFAD8871-E73D-45A3-8610-FA0DB78DE132}" dt="2019-06-21T12:12:50.738" v="246" actId="2696"/>
          <pc:sldLayoutMkLst>
            <pc:docMk/>
            <pc:sldMasterMk cId="1285044161" sldId="2147483992"/>
            <pc:sldLayoutMk cId="1951256890" sldId="2147484012"/>
          </pc:sldLayoutMkLst>
        </pc:sldLayoutChg>
        <pc:sldLayoutChg chg="del">
          <pc:chgData name="Edward Tyler" userId="a6abe54f-b87a-4084-9f34-0da922b9f228" providerId="ADAL" clId="{BFAD8871-E73D-45A3-8610-FA0DB78DE132}" dt="2019-06-21T12:12:51.686" v="248" actId="2696"/>
          <pc:sldLayoutMkLst>
            <pc:docMk/>
            <pc:sldMasterMk cId="1285044161" sldId="2147483992"/>
            <pc:sldLayoutMk cId="551776893" sldId="2147484013"/>
          </pc:sldLayoutMkLst>
        </pc:sldLayoutChg>
        <pc:sldLayoutChg chg="del">
          <pc:chgData name="Edward Tyler" userId="a6abe54f-b87a-4084-9f34-0da922b9f228" providerId="ADAL" clId="{BFAD8871-E73D-45A3-8610-FA0DB78DE132}" dt="2019-06-21T12:12:52.479" v="250" actId="2696"/>
          <pc:sldLayoutMkLst>
            <pc:docMk/>
            <pc:sldMasterMk cId="1285044161" sldId="2147483992"/>
            <pc:sldLayoutMk cId="879852905" sldId="2147484014"/>
          </pc:sldLayoutMkLst>
        </pc:sldLayoutChg>
        <pc:sldLayoutChg chg="del">
          <pc:chgData name="Edward Tyler" userId="a6abe54f-b87a-4084-9f34-0da922b9f228" providerId="ADAL" clId="{BFAD8871-E73D-45A3-8610-FA0DB78DE132}" dt="2019-06-21T12:12:53.808" v="252" actId="2696"/>
          <pc:sldLayoutMkLst>
            <pc:docMk/>
            <pc:sldMasterMk cId="1285044161" sldId="2147483992"/>
            <pc:sldLayoutMk cId="115381093" sldId="2147484015"/>
          </pc:sldLayoutMkLst>
        </pc:sldLayoutChg>
        <pc:sldLayoutChg chg="del">
          <pc:chgData name="Edward Tyler" userId="a6abe54f-b87a-4084-9f34-0da922b9f228" providerId="ADAL" clId="{BFAD8871-E73D-45A3-8610-FA0DB78DE132}" dt="2019-06-21T12:12:54.705" v="254" actId="2696"/>
          <pc:sldLayoutMkLst>
            <pc:docMk/>
            <pc:sldMasterMk cId="1285044161" sldId="2147483992"/>
            <pc:sldLayoutMk cId="32296810" sldId="2147484016"/>
          </pc:sldLayoutMkLst>
        </pc:sldLayoutChg>
        <pc:sldLayoutChg chg="del">
          <pc:chgData name="Edward Tyler" userId="a6abe54f-b87a-4084-9f34-0da922b9f228" providerId="ADAL" clId="{BFAD8871-E73D-45A3-8610-FA0DB78DE132}" dt="2019-06-21T12:12:56.855" v="257" actId="2696"/>
          <pc:sldLayoutMkLst>
            <pc:docMk/>
            <pc:sldMasterMk cId="1285044161" sldId="2147483992"/>
            <pc:sldLayoutMk cId="2043287940" sldId="2147484018"/>
          </pc:sldLayoutMkLst>
        </pc:sldLayoutChg>
        <pc:sldLayoutChg chg="del">
          <pc:chgData name="Edward Tyler" userId="a6abe54f-b87a-4084-9f34-0da922b9f228" providerId="ADAL" clId="{BFAD8871-E73D-45A3-8610-FA0DB78DE132}" dt="2019-06-21T12:12:59.226" v="261" actId="2696"/>
          <pc:sldLayoutMkLst>
            <pc:docMk/>
            <pc:sldMasterMk cId="1285044161" sldId="2147483992"/>
            <pc:sldLayoutMk cId="1129408403" sldId="2147484019"/>
          </pc:sldLayoutMkLst>
        </pc:sldLayoutChg>
        <pc:sldLayoutChg chg="del">
          <pc:chgData name="Edward Tyler" userId="a6abe54f-b87a-4084-9f34-0da922b9f228" providerId="ADAL" clId="{BFAD8871-E73D-45A3-8610-FA0DB78DE132}" dt="2019-06-21T12:12:59.989" v="263" actId="2696"/>
          <pc:sldLayoutMkLst>
            <pc:docMk/>
            <pc:sldMasterMk cId="1285044161" sldId="2147483992"/>
            <pc:sldLayoutMk cId="359073388" sldId="2147484020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 actId="2696"/>
          <pc:sldLayoutMkLst>
            <pc:docMk/>
            <pc:sldMasterMk cId="1285044161" sldId="2147483992"/>
            <pc:sldLayoutMk cId="831843521" sldId="2147484022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 actId="2696"/>
          <pc:sldLayoutMkLst>
            <pc:docMk/>
            <pc:sldMasterMk cId="1285044161" sldId="2147483992"/>
            <pc:sldLayoutMk cId="0" sldId="2147484023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 actId="2696"/>
          <pc:sldLayoutMkLst>
            <pc:docMk/>
            <pc:sldMasterMk cId="1285044161" sldId="2147483992"/>
            <pc:sldLayoutMk cId="0" sldId="2147484024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 actId="2696"/>
          <pc:sldLayoutMkLst>
            <pc:docMk/>
            <pc:sldMasterMk cId="1285044161" sldId="2147483992"/>
            <pc:sldLayoutMk cId="0" sldId="2147484025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 actId="2696"/>
          <pc:sldLayoutMkLst>
            <pc:docMk/>
            <pc:sldMasterMk cId="1285044161" sldId="2147483992"/>
            <pc:sldLayoutMk cId="0" sldId="2147484026"/>
          </pc:sldLayoutMkLst>
        </pc:sldLayoutChg>
        <pc:sldLayoutChg chg="setBg">
          <pc:chgData name="Edward Tyler" userId="a6abe54f-b87a-4084-9f34-0da922b9f228" providerId="ADAL" clId="{BFAD8871-E73D-45A3-8610-FA0DB78DE132}" dt="2019-06-21T12:02:55.890" v="45" actId="2696"/>
          <pc:sldLayoutMkLst>
            <pc:docMk/>
            <pc:sldMasterMk cId="1285044161" sldId="2147483992"/>
            <pc:sldLayoutMk cId="0" sldId="214748402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9FEF3-F931-F546-A073-64206975D9C0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F4CEC-A757-D24E-8037-269C57276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41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SS_Flexible_Box_Layou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95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88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Flexbox is the short name for the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Flexible Box Layout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Module, designed to make it easy for us to lay things out in one dimension — either as a row or as a column. To use flexbox, you apply </a:t>
            </a:r>
            <a:r>
              <a:rPr lang="en-GB" dirty="0"/>
              <a:t>display: flex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the parent element of the elements you want to lay out; all its direct children then become flex items.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7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2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76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 userDrawn="1"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/>
          <a:srcRect l="10074" t="-37692"/>
          <a:stretch/>
        </p:blipFill>
        <p:spPr>
          <a:xfrm>
            <a:off x="1371600" y="6355080"/>
            <a:ext cx="10640728" cy="340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9610" t="-35969"/>
          <a:stretch/>
        </p:blipFill>
        <p:spPr>
          <a:xfrm>
            <a:off x="1316736" y="6373368"/>
            <a:ext cx="10695592" cy="33643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345156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172435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 userDrawn="1"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15AA64-C438-4ED0-8EE9-6D3AB9534E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0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9996" t="-28578"/>
          <a:stretch/>
        </p:blipFill>
        <p:spPr>
          <a:xfrm>
            <a:off x="1362456" y="6391656"/>
            <a:ext cx="10649872" cy="31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124D57-3C38-4057-A962-2AD40302CA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9610" t="-47055"/>
          <a:stretch/>
        </p:blipFill>
        <p:spPr>
          <a:xfrm>
            <a:off x="1316736" y="6345936"/>
            <a:ext cx="10695592" cy="363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92B73A-9D47-42C1-AA53-97865D7D7B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93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9996" t="-24882" b="-1"/>
          <a:stretch/>
        </p:blipFill>
        <p:spPr>
          <a:xfrm>
            <a:off x="1362456" y="6400800"/>
            <a:ext cx="10649872" cy="309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397FD0-00E0-4650-B3A6-F44D0C7750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l="13705" t="-30300"/>
          <a:stretch/>
        </p:blipFill>
        <p:spPr>
          <a:xfrm>
            <a:off x="1801368" y="6373368"/>
            <a:ext cx="10210960" cy="3224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7E852F-6509-4480-8A38-4304E2B8C4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47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 userDrawn="1"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 userDrawn="1"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11310" t="-28578"/>
          <a:stretch/>
        </p:blipFill>
        <p:spPr>
          <a:xfrm>
            <a:off x="1517904" y="6391656"/>
            <a:ext cx="10494424" cy="31815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41B852-6221-49C1-A479-BF2C3DAA6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49DDA-840C-42FC-B0BA-B8DAB663B0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62368"/>
            <a:ext cx="11720112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43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9842" t="-22910"/>
          <a:stretch/>
        </p:blipFill>
        <p:spPr>
          <a:xfrm>
            <a:off x="1344168" y="6391656"/>
            <a:ext cx="10668160" cy="3041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61567F-1CEA-4CC7-BDFC-DA54ECB908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62368"/>
            <a:ext cx="11055759" cy="2334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12315" t="-50750" b="1"/>
          <a:stretch/>
        </p:blipFill>
        <p:spPr>
          <a:xfrm>
            <a:off x="1636776" y="6336792"/>
            <a:ext cx="10375552" cy="3730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EBBECB-57A8-49E6-9030-9817C42AE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62368"/>
            <a:ext cx="11720112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4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10460" t="-11823" b="-1"/>
          <a:stretch/>
        </p:blipFill>
        <p:spPr>
          <a:xfrm>
            <a:off x="1417320" y="6419088"/>
            <a:ext cx="10595008" cy="276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A8EC1D-13D8-4A4E-AAD9-26F5ED2588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19088"/>
            <a:ext cx="13770106" cy="29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2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9F0C51-1C98-41E4-901E-9CDA6F1B57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4" y="6462368"/>
            <a:ext cx="11720112" cy="24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75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9687" t="-24882" b="-1"/>
          <a:stretch/>
        </p:blipFill>
        <p:spPr>
          <a:xfrm>
            <a:off x="1325880" y="6400800"/>
            <a:ext cx="10686448" cy="30900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/>
          <a:srcRect l="9842" t="-15519"/>
          <a:stretch/>
        </p:blipFill>
        <p:spPr>
          <a:xfrm>
            <a:off x="1344168" y="6409944"/>
            <a:ext cx="10668160" cy="285836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 userDrawn="1"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 userDrawn="1"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 userDrawn="1"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33EDAF-E21A-4620-9ECD-A6358E40AF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4"/>
          <a:stretch/>
        </p:blipFill>
        <p:spPr>
          <a:xfrm>
            <a:off x="235944" y="6462368"/>
            <a:ext cx="10791447" cy="24743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548EC-1809-074B-BA9A-63031E35394D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85E78-1BE9-B44E-8282-6B5DB9162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4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22" r:id="rId2"/>
    <p:sldLayoutId id="2147484026" r:id="rId3"/>
    <p:sldLayoutId id="2147484028" r:id="rId4"/>
    <p:sldLayoutId id="2147484009" r:id="rId5"/>
    <p:sldLayoutId id="2147484010" r:id="rId6"/>
    <p:sldLayoutId id="2147484011" r:id="rId7"/>
    <p:sldLayoutId id="2147484023" r:id="rId8"/>
    <p:sldLayoutId id="2147483668" r:id="rId9"/>
    <p:sldLayoutId id="2147483662" r:id="rId10"/>
    <p:sldLayoutId id="2147484017" r:id="rId11"/>
    <p:sldLayoutId id="2147484024" r:id="rId12"/>
    <p:sldLayoutId id="2147483649" r:id="rId13"/>
    <p:sldLayoutId id="2147484025" r:id="rId14"/>
    <p:sldLayoutId id="2147483650" r:id="rId15"/>
    <p:sldLayoutId id="21474840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633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Floats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Originally for adding an image with the text wrapping around it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Has been used to create website layouts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But can use new layouts instead</a:t>
            </a:r>
          </a:p>
          <a:p>
            <a:endParaRPr lang="en-US" dirty="0">
              <a:latin typeface="Futura PT Book" charset="0"/>
            </a:endParaRPr>
          </a:p>
          <a:p>
            <a:endParaRPr lang="en-US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D969D5E8-2449-C943-841D-048DD5CCD5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" r="111"/>
          <a:stretch>
            <a:fillRect/>
          </a:stretch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A19E54-FD36-4817-A084-ACA965BB9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095" y="3342290"/>
            <a:ext cx="4193194" cy="291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50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396332" y="1134076"/>
            <a:ext cx="5481904" cy="708025"/>
          </a:xfrm>
        </p:spPr>
        <p:txBody>
          <a:bodyPr/>
          <a:lstStyle/>
          <a:p>
            <a:pPr algn="ctr"/>
            <a:r>
              <a:rPr lang="en-US" sz="3600" dirty="0"/>
              <a:t>Positioning</a:t>
            </a:r>
          </a:p>
          <a:p>
            <a:pPr algn="ctr"/>
            <a:endParaRPr lang="en-US" sz="3600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96332" y="1852443"/>
            <a:ext cx="5481904" cy="970659"/>
          </a:xfrm>
        </p:spPr>
        <p:txBody>
          <a:bodyPr/>
          <a:lstStyle/>
          <a:p>
            <a:pPr algn="ctr"/>
            <a:r>
              <a:rPr lang="en-GB" b="0" dirty="0"/>
              <a:t>Override the basic document flow behaviour 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687686" y="2911552"/>
            <a:ext cx="4899197" cy="2561402"/>
          </a:xfrm>
        </p:spPr>
        <p:txBody>
          <a:bodyPr>
            <a:norm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b="1" dirty="0">
                <a:latin typeface="Futura PT Book" charset="0"/>
                <a:ea typeface="Futura PT Book" charset="0"/>
                <a:cs typeface="Futura PT Book" charset="0"/>
              </a:rPr>
              <a:t>Static</a:t>
            </a: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 – default behavior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b="1" dirty="0">
                <a:latin typeface="Futura PT Book" charset="0"/>
                <a:ea typeface="Futura PT Book" charset="0"/>
                <a:cs typeface="Futura PT Book" charset="0"/>
              </a:rPr>
              <a:t>Relative</a:t>
            </a: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 – move with top, bottom, left, right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b="1" dirty="0">
                <a:latin typeface="Futura PT Book" charset="0"/>
                <a:ea typeface="Futura PT Book" charset="0"/>
                <a:cs typeface="Futura PT Book" charset="0"/>
              </a:rPr>
              <a:t>Absolute</a:t>
            </a: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 – specify position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b="1">
                <a:latin typeface="Futura PT Book" charset="0"/>
                <a:ea typeface="Futura PT Book" charset="0"/>
                <a:cs typeface="Futura PT Book" charset="0"/>
              </a:rPr>
              <a:t>Sticky – </a:t>
            </a:r>
            <a:r>
              <a:rPr lang="en-US">
                <a:latin typeface="Futura PT Book" charset="0"/>
                <a:ea typeface="Futura PT Book" charset="0"/>
                <a:cs typeface="Futura PT Book" charset="0"/>
              </a:rPr>
              <a:t>relative </a:t>
            </a: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until scrolled to fixed sticking point (hybrid)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  <a:ea typeface="Futura PT Book" charset="0"/>
              <a:cs typeface="Futura PT Book" charset="0"/>
            </a:endParaRPr>
          </a:p>
          <a:p>
            <a:pPr algn="ctr"/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E614B472-C925-F545-992D-10C33628A9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" r="1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055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Integration</a:t>
            </a:r>
          </a:p>
          <a:p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Add videos and posts from other sites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4794BF9-16D3-0741-AA7F-6A1773AC52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/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5B3CE1-FF6D-4FFC-8FB0-6EC7EAB66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29" y="2190256"/>
            <a:ext cx="29527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61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Layout with 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2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dirty="0"/>
              <a:t>CSS Box model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CSS box model is the foundation of layout on the Web — </a:t>
            </a:r>
            <a:r>
              <a:rPr lang="en-GB" b="1" dirty="0"/>
              <a:t>each element is a rectangular box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DA4E4D8C-6F1B-D549-AF3F-85CE036B92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11" r="1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6584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51E76C-16EB-41F0-AA32-C3468F3E1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549400"/>
            <a:ext cx="6680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23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AE533369-E93E-F941-BDCB-B212939740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56" r="56"/>
          <a:stretch>
            <a:fillRect/>
          </a:stretch>
        </p:blipFill>
        <p:spPr>
          <a:xfrm>
            <a:off x="6096001" y="0"/>
            <a:ext cx="6095999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57B542-1069-49F3-A084-2662DB44AD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Box display types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458ABF-0E25-499A-8339-6A1AAAFB05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Common types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B3CA46-EDBC-4365-B9EB-0806070024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Block</a:t>
            </a:r>
          </a:p>
          <a:p>
            <a:pPr marL="1028700" lvl="1" indent="-342900"/>
            <a:r>
              <a:rPr lang="en-GB" dirty="0"/>
              <a:t>Stacks on other boxes</a:t>
            </a:r>
          </a:p>
          <a:p>
            <a:pPr marL="1028700" lvl="1" indent="-342900"/>
            <a:r>
              <a:rPr lang="en-GB" dirty="0"/>
              <a:t>Can have height and width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Inline</a:t>
            </a:r>
          </a:p>
          <a:p>
            <a:pPr marL="1028700" lvl="1" indent="-342900"/>
            <a:r>
              <a:rPr lang="en-GB" dirty="0"/>
              <a:t>Flows with text</a:t>
            </a:r>
          </a:p>
          <a:p>
            <a:pPr marL="1028700" lvl="1" indent="-342900"/>
            <a:r>
              <a:rPr lang="en-GB" dirty="0"/>
              <a:t>No height and width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Inline-block</a:t>
            </a:r>
          </a:p>
          <a:p>
            <a:pPr marL="1028700" lvl="1" indent="-342900"/>
            <a:r>
              <a:rPr lang="en-GB" dirty="0"/>
              <a:t>Flows with text</a:t>
            </a:r>
          </a:p>
          <a:p>
            <a:pPr marL="1028700" lvl="1" indent="-342900"/>
            <a:r>
              <a:rPr lang="en-GB" dirty="0"/>
              <a:t>Can be sized</a:t>
            </a:r>
          </a:p>
        </p:txBody>
      </p:sp>
    </p:spTree>
    <p:extLst>
      <p:ext uri="{BB962C8B-B14F-4D97-AF65-F5344CB8AC3E}">
        <p14:creationId xmlns:p14="http://schemas.microsoft.com/office/powerpoint/2010/main" val="358457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5156" y="1134076"/>
            <a:ext cx="5481904" cy="708025"/>
          </a:xfrm>
        </p:spPr>
        <p:txBody>
          <a:bodyPr/>
          <a:lstStyle/>
          <a:p>
            <a:pPr algn="ctr"/>
            <a:r>
              <a:rPr lang="en-US" sz="3600" dirty="0"/>
              <a:t>Quiz!</a:t>
            </a:r>
          </a:p>
          <a:p>
            <a:pPr algn="ctr"/>
            <a:endParaRPr lang="en-US" sz="3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6509" y="1843399"/>
            <a:ext cx="4899197" cy="2561402"/>
          </a:xfrm>
        </p:spPr>
        <p:txBody>
          <a:bodyPr>
            <a:normAutofit/>
          </a:bodyPr>
          <a:lstStyle/>
          <a:p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Which is which?</a:t>
            </a:r>
            <a:endParaRPr lang="en-US" dirty="0">
              <a:latin typeface="Futura PT Book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A2D7610-42A2-D14F-BBC3-880521FF31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" r="111"/>
          <a:stretch>
            <a:fillRect/>
          </a:stretch>
        </p:blipFill>
        <p:spPr>
          <a:xfrm>
            <a:off x="6096000" y="0"/>
            <a:ext cx="6096000" cy="6858000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DF8AF2-3ED7-4222-918D-64FFF258D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09" y="2443812"/>
            <a:ext cx="61912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02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5156" y="1134076"/>
            <a:ext cx="5481904" cy="708025"/>
          </a:xfrm>
        </p:spPr>
        <p:txBody>
          <a:bodyPr/>
          <a:lstStyle/>
          <a:p>
            <a:pPr algn="ctr"/>
            <a:r>
              <a:rPr lang="en-US" sz="3600" dirty="0"/>
              <a:t>Normal flow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4E934C85-025D-E74D-A419-A0444976DD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" r="111"/>
          <a:stretch>
            <a:fillRect/>
          </a:stretch>
        </p:blipFill>
        <p:spPr/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86AC66E-406D-497F-8239-380A96A26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669" y="2044005"/>
            <a:ext cx="3339517" cy="1384995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00">
                <a:solidFill>
                  <a:srgbClr val="708090"/>
                </a:solidFill>
                <a:latin typeface="Consolas" panose="020B0609020204030204" pitchFamily="49" charset="0"/>
              </a:rPr>
              <a:t>&lt;p&gt;I love my cat.&lt;/p&gt;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00">
                <a:solidFill>
                  <a:srgbClr val="708090"/>
                </a:solidFill>
                <a:latin typeface="Consolas" panose="020B0609020204030204" pitchFamily="49" charset="0"/>
              </a:rPr>
              <a:t> 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00">
                <a:solidFill>
                  <a:srgbClr val="708090"/>
                </a:solidFill>
                <a:latin typeface="Consolas" panose="020B0609020204030204" pitchFamily="49" charset="0"/>
              </a:rPr>
              <a:t>&lt;ul&gt;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00">
                <a:solidFill>
                  <a:srgbClr val="708090"/>
                </a:solidFill>
                <a:latin typeface="Consolas" panose="020B0609020204030204" pitchFamily="49" charset="0"/>
              </a:rPr>
              <a:t>  &lt;li&gt;Buy cat food&lt;/li&gt;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00">
                <a:solidFill>
                  <a:srgbClr val="708090"/>
                </a:solidFill>
                <a:latin typeface="Consolas" panose="020B0609020204030204" pitchFamily="49" charset="0"/>
              </a:rPr>
              <a:t>  &lt;li&gt;Exercise&lt;/li&gt;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00">
                <a:solidFill>
                  <a:srgbClr val="708090"/>
                </a:solidFill>
                <a:latin typeface="Consolas" panose="020B0609020204030204" pitchFamily="49" charset="0"/>
              </a:rPr>
              <a:t>  &lt;li&gt;Cheer up friend&lt;/li&gt;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00">
                <a:solidFill>
                  <a:srgbClr val="708090"/>
                </a:solidFill>
                <a:latin typeface="Consolas" panose="020B0609020204030204" pitchFamily="49" charset="0"/>
              </a:rPr>
              <a:t>&lt;/ul&gt;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00">
                <a:solidFill>
                  <a:srgbClr val="708090"/>
                </a:solidFill>
                <a:latin typeface="Consolas" panose="020B0609020204030204" pitchFamily="49" charset="0"/>
              </a:rPr>
              <a:t> 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00">
                <a:solidFill>
                  <a:srgbClr val="708090"/>
                </a:solidFill>
                <a:latin typeface="Consolas" panose="020B0609020204030204" pitchFamily="49" charset="0"/>
              </a:rPr>
              <a:t>&lt;p&gt;The end!&lt;/p&gt;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A6A2C7-74E4-4CC0-A664-B544FD4C0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 love my cat.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Buy cat food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Exercise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Cheer up friend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The end!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EFCC0-9D26-43E2-B687-20DE021FF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69" y="3820675"/>
            <a:ext cx="1790700" cy="1781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534E04-DD59-45ED-807B-B98839BD3580}"/>
              </a:ext>
            </a:extLst>
          </p:cNvPr>
          <p:cNvSpPr txBox="1"/>
          <p:nvPr/>
        </p:nvSpPr>
        <p:spPr>
          <a:xfrm>
            <a:off x="2676213" y="3784119"/>
            <a:ext cx="22005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HTML is displayed in the exact order in which it appears in the source code, with elements stacked up on top of one another</a:t>
            </a:r>
          </a:p>
        </p:txBody>
      </p:sp>
    </p:spTree>
    <p:extLst>
      <p:ext uri="{BB962C8B-B14F-4D97-AF65-F5344CB8AC3E}">
        <p14:creationId xmlns:p14="http://schemas.microsoft.com/office/powerpoint/2010/main" val="44937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Flexbox</a:t>
            </a:r>
          </a:p>
          <a:p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5D8D78F-D7B0-8E42-B222-1D125D5B50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0" y="7620"/>
            <a:ext cx="6096000" cy="684276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6F1964-8C7D-4AA8-80B2-99D3C2B10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2956" y="3642348"/>
            <a:ext cx="3815256" cy="1077218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.wrapper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flex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wrapper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999999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box1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box2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Two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box3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E5F55-EB87-40E3-951A-5CCD88767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956" y="1315843"/>
            <a:ext cx="4562475" cy="2095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7120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E7729-2B4F-4114-A76D-A0CB72B312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Grid Layout</a:t>
            </a:r>
          </a:p>
        </p:txBody>
      </p:sp>
      <p:pic>
        <p:nvPicPr>
          <p:cNvPr id="6" name="Picture Placeholder 20">
            <a:extLst>
              <a:ext uri="{FF2B5EF4-FFF2-40B4-BE49-F238E27FC236}">
                <a16:creationId xmlns:a16="http://schemas.microsoft.com/office/drawing/2014/main" id="{EA2507F4-ABD5-4105-AF65-D1A075ED02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56" r="56"/>
          <a:stretch>
            <a:fillRect/>
          </a:stretch>
        </p:blipFill>
        <p:spPr/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66616D56-5877-4FBD-BC1C-9FFB40EE4C48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345156" y="3855199"/>
            <a:ext cx="2680221" cy="2308324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.wrapper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grid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grid-template-columns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fr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grid-template-rows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px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grid-gap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wrapper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box1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box2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Two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box3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Three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box4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Four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box5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Five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box6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Six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92D9B1-AAE1-4247-ACE1-C539A1839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56" y="1137745"/>
            <a:ext cx="5481904" cy="26418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34506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3046</TotalTime>
  <Words>489</Words>
  <Application>Microsoft Office PowerPoint</Application>
  <PresentationFormat>Widescreen</PresentationFormat>
  <Paragraphs>71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Futura PT Book</vt:lpstr>
      <vt:lpstr>Futura PT Heavy</vt:lpstr>
      <vt:lpstr>Futura PT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Richard Makepeace</cp:lastModifiedBy>
  <cp:revision>88</cp:revision>
  <cp:lastPrinted>2017-07-25T08:46:19Z</cp:lastPrinted>
  <dcterms:created xsi:type="dcterms:W3CDTF">2017-07-05T08:58:39Z</dcterms:created>
  <dcterms:modified xsi:type="dcterms:W3CDTF">2021-07-01T16:04:26Z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aae2701-d386-483e-bca7-b4332176f258_Enabled">
    <vt:lpwstr>true</vt:lpwstr>
  </property>
  <property fmtid="{D5CDD505-2E9C-101B-9397-08002B2CF9AE}" pid="3" name="MSIP_Label_9aae2701-d386-483e-bca7-b4332176f258_SetDate">
    <vt:lpwstr>2021-07-01T12:58:49Z</vt:lpwstr>
  </property>
  <property fmtid="{D5CDD505-2E9C-101B-9397-08002B2CF9AE}" pid="4" name="MSIP_Label_9aae2701-d386-483e-bca7-b4332176f258_Method">
    <vt:lpwstr>Standard</vt:lpwstr>
  </property>
  <property fmtid="{D5CDD505-2E9C-101B-9397-08002B2CF9AE}" pid="5" name="MSIP_Label_9aae2701-d386-483e-bca7-b4332176f258_Name">
    <vt:lpwstr>General</vt:lpwstr>
  </property>
  <property fmtid="{D5CDD505-2E9C-101B-9397-08002B2CF9AE}" pid="6" name="MSIP_Label_9aae2701-d386-483e-bca7-b4332176f258_SiteId">
    <vt:lpwstr>4af8322c-80ee-4819-a9ce-863d5afbea1c</vt:lpwstr>
  </property>
  <property fmtid="{D5CDD505-2E9C-101B-9397-08002B2CF9AE}" pid="7" name="MSIP_Label_9aae2701-d386-483e-bca7-b4332176f258_ActionId">
    <vt:lpwstr>799231ec-2fd3-42ad-a794-96a617b68163</vt:lpwstr>
  </property>
  <property fmtid="{D5CDD505-2E9C-101B-9397-08002B2CF9AE}" pid="8" name="MSIP_Label_9aae2701-d386-483e-bca7-b4332176f258_ContentBits">
    <vt:lpwstr>0</vt:lpwstr>
  </property>
</Properties>
</file>